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4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48.png" Type="http://schemas.openxmlformats.org/officeDocument/2006/relationships/image"/><Relationship Id="rId5" Target="../media/image49.png" Type="http://schemas.openxmlformats.org/officeDocument/2006/relationships/image"/><Relationship Id="rId6" Target="../media/image5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1.png" Type="http://schemas.openxmlformats.org/officeDocument/2006/relationships/image"/><Relationship Id="rId4" Target="../media/image1.png" Type="http://schemas.openxmlformats.org/officeDocument/2006/relationships/image"/><Relationship Id="rId5" Target="../media/image52.png" Type="http://schemas.openxmlformats.org/officeDocument/2006/relationships/image"/><Relationship Id="rId6" Target="../media/image53.png" Type="http://schemas.openxmlformats.org/officeDocument/2006/relationships/image"/><Relationship Id="rId7" Target="../media/image5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5.png" Type="http://schemas.openxmlformats.org/officeDocument/2006/relationships/image"/><Relationship Id="rId3" Target="../media/image2.png" Type="http://schemas.openxmlformats.org/officeDocument/2006/relationships/image"/><Relationship Id="rId4" Target="../media/image5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3.png" Type="http://schemas.openxmlformats.org/officeDocument/2006/relationships/image"/><Relationship Id="rId11" Target="../media/image64.png" Type="http://schemas.openxmlformats.org/officeDocument/2006/relationships/image"/><Relationship Id="rId12" Target="../media/image65.png" Type="http://schemas.openxmlformats.org/officeDocument/2006/relationships/image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57.png" Type="http://schemas.openxmlformats.org/officeDocument/2006/relationships/image"/><Relationship Id="rId5" Target="../media/image58.png" Type="http://schemas.openxmlformats.org/officeDocument/2006/relationships/image"/><Relationship Id="rId6" Target="../media/image59.png" Type="http://schemas.openxmlformats.org/officeDocument/2006/relationships/image"/><Relationship Id="rId7" Target="../media/image60.png" Type="http://schemas.openxmlformats.org/officeDocument/2006/relationships/image"/><Relationship Id="rId8" Target="../media/image61.png" Type="http://schemas.openxmlformats.org/officeDocument/2006/relationships/image"/><Relationship Id="rId9" Target="../media/image6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0.png" Type="http://schemas.openxmlformats.org/officeDocument/2006/relationships/image"/><Relationship Id="rId11" Target="../media/image71.png" Type="http://schemas.openxmlformats.org/officeDocument/2006/relationships/image"/><Relationship Id="rId12" Target="../media/image72.png" Type="http://schemas.openxmlformats.org/officeDocument/2006/relationships/image"/><Relationship Id="rId13" Target="../media/image73.png" Type="http://schemas.openxmlformats.org/officeDocument/2006/relationships/image"/><Relationship Id="rId14" Target="../media/image74.png" Type="http://schemas.openxmlformats.org/officeDocument/2006/relationships/image"/><Relationship Id="rId15" Target="../media/image75.png" Type="http://schemas.openxmlformats.org/officeDocument/2006/relationships/image"/><Relationship Id="rId16" Target="../media/image76.png" Type="http://schemas.openxmlformats.org/officeDocument/2006/relationships/image"/><Relationship Id="rId17" Target="../media/image77.png" Type="http://schemas.openxmlformats.org/officeDocument/2006/relationships/image"/><Relationship Id="rId18" Target="../media/image78.png" Type="http://schemas.openxmlformats.org/officeDocument/2006/relationships/image"/><Relationship Id="rId19" Target="../media/image79.png" Type="http://schemas.openxmlformats.org/officeDocument/2006/relationships/image"/><Relationship Id="rId2" Target="../media/image2.png" Type="http://schemas.openxmlformats.org/officeDocument/2006/relationships/image"/><Relationship Id="rId20" Target="../media/image80.png" Type="http://schemas.openxmlformats.org/officeDocument/2006/relationships/image"/><Relationship Id="rId21" Target="../media/image81.png" Type="http://schemas.openxmlformats.org/officeDocument/2006/relationships/image"/><Relationship Id="rId22" Target="../media/image82.png" Type="http://schemas.openxmlformats.org/officeDocument/2006/relationships/image"/><Relationship Id="rId23" Target="../media/image83.png" Type="http://schemas.openxmlformats.org/officeDocument/2006/relationships/image"/><Relationship Id="rId24" Target="../media/image84.png" Type="http://schemas.openxmlformats.org/officeDocument/2006/relationships/image"/><Relationship Id="rId25" Target="../media/image85.png" Type="http://schemas.openxmlformats.org/officeDocument/2006/relationships/image"/><Relationship Id="rId26" Target="../media/image86.png" Type="http://schemas.openxmlformats.org/officeDocument/2006/relationships/image"/><Relationship Id="rId3" Target="../media/image1.png" Type="http://schemas.openxmlformats.org/officeDocument/2006/relationships/image"/><Relationship Id="rId4" Target="../media/image66.png" Type="http://schemas.openxmlformats.org/officeDocument/2006/relationships/image"/><Relationship Id="rId5" Target="../media/image67.png" Type="http://schemas.openxmlformats.org/officeDocument/2006/relationships/image"/><Relationship Id="rId6" Target="../media/image68.png" Type="http://schemas.openxmlformats.org/officeDocument/2006/relationships/image"/><Relationship Id="rId7" Target="../media/image69.png" Type="http://schemas.openxmlformats.org/officeDocument/2006/relationships/image"/><Relationship Id="rId8" Target="../media/image57.png" Type="http://schemas.openxmlformats.org/officeDocument/2006/relationships/image"/><Relationship Id="rId9" Target="../media/image5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8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png" Type="http://schemas.openxmlformats.org/officeDocument/2006/relationships/image"/><Relationship Id="rId12" Target="../media/image30.png" Type="http://schemas.openxmlformats.org/officeDocument/2006/relationships/image"/><Relationship Id="rId13" Target="../media/image31.png" Type="http://schemas.openxmlformats.org/officeDocument/2006/relationships/image"/><Relationship Id="rId14" Target="../media/image32.png" Type="http://schemas.openxmlformats.org/officeDocument/2006/relationships/image"/><Relationship Id="rId15" Target="../media/image33.png" Type="http://schemas.openxmlformats.org/officeDocument/2006/relationships/image"/><Relationship Id="rId16" Target="../media/image34.png" Type="http://schemas.openxmlformats.org/officeDocument/2006/relationships/image"/><Relationship Id="rId17" Target="../media/image35.png" Type="http://schemas.openxmlformats.org/officeDocument/2006/relationships/image"/><Relationship Id="rId18" Target="../media/image36.png" Type="http://schemas.openxmlformats.org/officeDocument/2006/relationships/image"/><Relationship Id="rId19" Target="../media/image37.png" Type="http://schemas.openxmlformats.org/officeDocument/2006/relationships/image"/><Relationship Id="rId2" Target="../media/image2.png" Type="http://schemas.openxmlformats.org/officeDocument/2006/relationships/image"/><Relationship Id="rId20" Target="../media/image38.png" Type="http://schemas.openxmlformats.org/officeDocument/2006/relationships/image"/><Relationship Id="rId21" Target="../media/image39.png" Type="http://schemas.openxmlformats.org/officeDocument/2006/relationships/image"/><Relationship Id="rId22" Target="../media/image40.png" Type="http://schemas.openxmlformats.org/officeDocument/2006/relationships/image"/><Relationship Id="rId23" Target="../media/image41.png" Type="http://schemas.openxmlformats.org/officeDocument/2006/relationships/image"/><Relationship Id="rId24" Target="../media/image42.png" Type="http://schemas.openxmlformats.org/officeDocument/2006/relationships/image"/><Relationship Id="rId25" Target="../media/image43.png" Type="http://schemas.openxmlformats.org/officeDocument/2006/relationships/image"/><Relationship Id="rId26" Target="../media/image44.png" Type="http://schemas.openxmlformats.org/officeDocument/2006/relationships/image"/><Relationship Id="rId27" Target="../media/image45.png" Type="http://schemas.openxmlformats.org/officeDocument/2006/relationships/image"/><Relationship Id="rId28" Target="../media/image46.png" Type="http://schemas.openxmlformats.org/officeDocument/2006/relationships/imag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6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49300" y="3721100"/>
            <a:ext cx="15100300" cy="4064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895600" y="2019300"/>
            <a:ext cx="13665200" cy="4064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065000" y="9550400"/>
            <a:ext cx="7708900" cy="736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0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98500" y="0"/>
            <a:ext cx="16967200" cy="93853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-2147483648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2374900" y="2692400"/>
            <a:ext cx="13347700" cy="83058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442200" y="2717800"/>
            <a:ext cx="13563600" cy="85090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762000" y="939800"/>
            <a:ext cx="14084300" cy="2120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2147483648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46200" y="2146300"/>
            <a:ext cx="12928600" cy="81153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512300" y="838200"/>
            <a:ext cx="8013700" cy="9448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965200" y="711200"/>
            <a:ext cx="9715500" cy="21209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010900" y="9486900"/>
            <a:ext cx="9829800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13139420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60500" y="12700"/>
            <a:ext cx="14376400" cy="9067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803900" y="-228600"/>
            <a:ext cx="6591300" cy="2120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902200" y="1257300"/>
            <a:ext cx="8572500" cy="80772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934200" y="3162300"/>
            <a:ext cx="4292600" cy="4038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8369300" y="-38100"/>
            <a:ext cx="1511300" cy="4876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8699500" y="1143000"/>
            <a:ext cx="762000" cy="24384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7137400" y="3314700"/>
            <a:ext cx="3898900" cy="3898900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1772900" y="838200"/>
            <a:ext cx="6451600" cy="8597900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>
            <a:off x="896467600" y="2147483647"/>
            <a:ext cx="2147483647" cy="2147483647"/>
          </a:xfrm>
        </p:grpSpPr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63500" y="825500"/>
            <a:ext cx="6451600" cy="86360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5892800" y="7531100"/>
            <a:ext cx="5829300" cy="8509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6337300" y="1943100"/>
            <a:ext cx="48387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965700" y="2032000"/>
            <a:ext cx="8572500" cy="80772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997700" y="3937000"/>
            <a:ext cx="4292600" cy="4038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482600" y="2032000"/>
            <a:ext cx="8572500" cy="80772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549400" y="3937000"/>
            <a:ext cx="4292600" cy="40386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0604500" y="2057400"/>
            <a:ext cx="8572500" cy="80772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2636500" y="3975100"/>
            <a:ext cx="4292600" cy="40386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778000" y="4838700"/>
            <a:ext cx="3810000" cy="22479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3906500" y="4381500"/>
            <a:ext cx="2171700" cy="3149600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7429500" y="4572000"/>
            <a:ext cx="3441700" cy="27686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266700" y="762000"/>
            <a:ext cx="14579600" cy="21209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6756400" y="8204200"/>
            <a:ext cx="4940300" cy="9525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12065000" y="8013700"/>
            <a:ext cx="5372100" cy="9525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635000" y="8267700"/>
            <a:ext cx="5740400" cy="927100"/>
          </a:xfrm>
          <a:prstGeom prst="rect">
            <a:avLst/>
          </a:prstGeom>
        </p:spPr>
      </p:pic>
      <p:grpSp>
        <p:nvGrpSpPr>
          <p:cNvPr name="Group 22" id="2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23" id="2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4" id="24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-5400000">
            <a:off x="2425700" y="-88900"/>
            <a:ext cx="2717800" cy="65278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-5400000">
            <a:off x="3009900" y="1460500"/>
            <a:ext cx="1358900" cy="32639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9"/>
          <a:stretch>
            <a:fillRect/>
          </a:stretch>
        </p:blipFill>
        <p:spPr>
          <a:xfrm rot="0">
            <a:off x="2082800" y="2247900"/>
            <a:ext cx="3530600" cy="1727200"/>
          </a:xfrm>
          <a:prstGeom prst="rect">
            <a:avLst/>
          </a:prstGeom>
        </p:spPr>
      </p:pic>
      <p:grpSp>
        <p:nvGrpSpPr>
          <p:cNvPr name="Group 27" id="2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8" id="28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-5400000">
            <a:off x="8280400" y="-546100"/>
            <a:ext cx="2006600" cy="7696200"/>
          </a:xfrm>
          <a:prstGeom prst="rect">
            <a:avLst/>
          </a:prstGeom>
        </p:spPr>
      </p:pic>
      <p:pic>
        <p:nvPicPr>
          <p:cNvPr name="Picture 29" id="29"/>
          <p:cNvPicPr>
            <a:picLocks noChangeAspect="true"/>
          </p:cNvPicPr>
          <p:nvPr/>
        </p:nvPicPr>
        <p:blipFill>
          <a:blip r:embed="rId21"/>
          <a:stretch>
            <a:fillRect/>
          </a:stretch>
        </p:blipFill>
        <p:spPr>
          <a:xfrm rot="-5400000">
            <a:off x="8712200" y="1308100"/>
            <a:ext cx="1003300" cy="3848100"/>
          </a:xfrm>
          <a:prstGeom prst="rect">
            <a:avLst/>
          </a:prstGeom>
        </p:spPr>
      </p:pic>
      <p:pic>
        <p:nvPicPr>
          <p:cNvPr name="Picture 30" id="30"/>
          <p:cNvPicPr>
            <a:picLocks noChangeAspect="true"/>
          </p:cNvPicPr>
          <p:nvPr/>
        </p:nvPicPr>
        <p:blipFill>
          <a:blip r:embed="rId22"/>
          <a:stretch>
            <a:fillRect/>
          </a:stretch>
        </p:blipFill>
        <p:spPr>
          <a:xfrm rot="0">
            <a:off x="6184900" y="2692400"/>
            <a:ext cx="5842000" cy="1346200"/>
          </a:xfrm>
          <a:prstGeom prst="rect">
            <a:avLst/>
          </a:prstGeom>
        </p:spPr>
      </p:pic>
      <p:grpSp>
        <p:nvGrpSpPr>
          <p:cNvPr name="Group 31" id="3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32" id="3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3" id="33"/>
          <p:cNvPicPr>
            <a:picLocks noChangeAspect="true"/>
          </p:cNvPicPr>
          <p:nvPr/>
        </p:nvPicPr>
        <p:blipFill>
          <a:blip r:embed="rId23"/>
          <a:stretch>
            <a:fillRect/>
          </a:stretch>
        </p:blipFill>
        <p:spPr>
          <a:xfrm rot="-5400000">
            <a:off x="13855700" y="-203200"/>
            <a:ext cx="1968500" cy="7023100"/>
          </a:xfrm>
          <a:prstGeom prst="rect">
            <a:avLst/>
          </a:prstGeom>
        </p:spPr>
      </p:pic>
      <p:pic>
        <p:nvPicPr>
          <p:cNvPr name="Picture 34" id="34"/>
          <p:cNvPicPr>
            <a:picLocks noChangeAspect="true"/>
          </p:cNvPicPr>
          <p:nvPr/>
        </p:nvPicPr>
        <p:blipFill>
          <a:blip r:embed="rId24"/>
          <a:stretch>
            <a:fillRect/>
          </a:stretch>
        </p:blipFill>
        <p:spPr>
          <a:xfrm rot="-5400000">
            <a:off x="14287500" y="1498600"/>
            <a:ext cx="977900" cy="3505200"/>
          </a:xfrm>
          <a:prstGeom prst="rect">
            <a:avLst/>
          </a:prstGeom>
        </p:spPr>
      </p:pic>
      <p:pic>
        <p:nvPicPr>
          <p:cNvPr name="Picture 35" id="35"/>
          <p:cNvPicPr>
            <a:picLocks noChangeAspect="true"/>
          </p:cNvPicPr>
          <p:nvPr/>
        </p:nvPicPr>
        <p:blipFill>
          <a:blip r:embed="rId25"/>
          <a:stretch>
            <a:fillRect/>
          </a:stretch>
        </p:blipFill>
        <p:spPr>
          <a:xfrm rot="0">
            <a:off x="11696700" y="2705100"/>
            <a:ext cx="5791200" cy="1320800"/>
          </a:xfrm>
          <a:prstGeom prst="rect">
            <a:avLst/>
          </a:prstGeom>
        </p:spPr>
      </p:pic>
      <p:pic>
        <p:nvPicPr>
          <p:cNvPr name="Picture 36" id="36"/>
          <p:cNvPicPr>
            <a:picLocks noChangeAspect="true"/>
          </p:cNvPicPr>
          <p:nvPr/>
        </p:nvPicPr>
        <p:blipFill>
          <a:blip r:embed="rId26"/>
          <a:stretch>
            <a:fillRect/>
          </a:stretch>
        </p:blipFill>
        <p:spPr>
          <a:xfrm rot="0">
            <a:off x="11734800" y="8445500"/>
            <a:ext cx="56642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203700" y="3873500"/>
            <a:ext cx="9880600" cy="2006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20800" y="2120900"/>
            <a:ext cx="15709900" cy="5626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3924300"/>
            <a:ext cx="5524500" cy="55118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566900" y="3213100"/>
            <a:ext cx="3860800" cy="68326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1422400" y="711200"/>
            <a:ext cx="23190200" cy="11658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90600" y="4114800"/>
            <a:ext cx="4089400" cy="61722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680000">
            <a:off x="3429000" y="1752600"/>
            <a:ext cx="2298700" cy="22479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061700" y="5384800"/>
            <a:ext cx="6172200" cy="61722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1320000">
            <a:off x="14097000" y="5346700"/>
            <a:ext cx="2832100" cy="213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90600" y="4114800"/>
            <a:ext cx="4089400" cy="61722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680000">
            <a:off x="3429000" y="1752600"/>
            <a:ext cx="2298700" cy="22479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061700" y="5384800"/>
            <a:ext cx="6172200" cy="61722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1320000">
            <a:off x="14097000" y="5346700"/>
            <a:ext cx="2832100" cy="2133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-215900" y="2171700"/>
            <a:ext cx="17945100" cy="5816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747500" y="4203700"/>
            <a:ext cx="6172200" cy="5880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1778000" y="1752600"/>
            <a:ext cx="17145000" cy="4521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92200" y="1206500"/>
            <a:ext cx="17932400" cy="82042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819400" y="5537200"/>
            <a:ext cx="11544300" cy="2463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87500" y="-139700"/>
            <a:ext cx="15201900" cy="12128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5232400" y="2730500"/>
            <a:ext cx="7594600" cy="60579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162300" y="939800"/>
            <a:ext cx="11887200" cy="212090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8128000" y="-2819400"/>
            <a:ext cx="1917700" cy="129921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8547100" y="355600"/>
            <a:ext cx="965200" cy="64897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6057900" y="2959100"/>
            <a:ext cx="5549900" cy="16891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5613400" y="5562600"/>
            <a:ext cx="72517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39700" y="9423400"/>
            <a:ext cx="18580100" cy="863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-1905000000" y="2147483647"/>
            <a:ext cx="2147483647" cy="190500000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9700" y="838200"/>
            <a:ext cx="185801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2247900" y="-101600"/>
            <a:ext cx="15201900" cy="12128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84300" y="2768600"/>
            <a:ext cx="7594600" cy="60579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664200" y="-101600"/>
            <a:ext cx="15201900" cy="12128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296400" y="2768600"/>
            <a:ext cx="7594600" cy="6057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520700" y="939800"/>
            <a:ext cx="14490700" cy="212090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4279900" y="-2794000"/>
            <a:ext cx="1917700" cy="129921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4699000" y="393700"/>
            <a:ext cx="965200" cy="64897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917700" y="2946400"/>
            <a:ext cx="6743700" cy="16891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-635000" y="7620000"/>
            <a:ext cx="10655300" cy="17907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18" id="1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5727700" y="4762500"/>
            <a:ext cx="812800" cy="2717800"/>
          </a:xfrm>
          <a:prstGeom prst="rect">
            <a:avLst/>
          </a:prstGeom>
        </p:spPr>
      </p:pic>
      <p:grpSp>
        <p:nvGrpSpPr>
          <p:cNvPr name="Group 20" id="2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1" id="21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3429000" y="5918200"/>
            <a:ext cx="812800" cy="15621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3035300" y="7239000"/>
            <a:ext cx="1866900" cy="13462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5384800" y="7239000"/>
            <a:ext cx="1905000" cy="13462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2527300" y="5156200"/>
            <a:ext cx="2705100" cy="12827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4902200" y="4000500"/>
            <a:ext cx="2692400" cy="1282700"/>
          </a:xfrm>
          <a:prstGeom prst="rect">
            <a:avLst/>
          </a:prstGeom>
        </p:spPr>
      </p:pic>
      <p:grpSp>
        <p:nvGrpSpPr>
          <p:cNvPr name="Group 26" id="2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27" id="27"/>
          <p:cNvGrpSpPr/>
          <p:nvPr/>
        </p:nvGrpSpPr>
        <p:grpSpPr>
          <a:xfrm>
            <a:off x="2147483647" y="861136200"/>
            <a:ext cx="2147483647" cy="2147483647"/>
          </a:xfrm>
        </p:grpSpPr>
      </p:grpSp>
      <p:pic>
        <p:nvPicPr>
          <p:cNvPr name="Picture 28" id="28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-5400000">
            <a:off x="12166600" y="-3378200"/>
            <a:ext cx="1981200" cy="14033500"/>
          </a:xfrm>
          <a:prstGeom prst="rect">
            <a:avLst/>
          </a:prstGeom>
        </p:spPr>
      </p:pic>
      <p:pic>
        <p:nvPicPr>
          <p:cNvPr name="Picture 29" id="29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-5400000">
            <a:off x="12598400" y="63500"/>
            <a:ext cx="990600" cy="7023100"/>
          </a:xfrm>
          <a:prstGeom prst="rect">
            <a:avLst/>
          </a:prstGeom>
        </p:spPr>
      </p:pic>
      <p:pic>
        <p:nvPicPr>
          <p:cNvPr name="Picture 30" id="30"/>
          <p:cNvPicPr>
            <a:picLocks noChangeAspect="true"/>
          </p:cNvPicPr>
          <p:nvPr/>
        </p:nvPicPr>
        <p:blipFill>
          <a:blip r:embed="rId19"/>
          <a:stretch>
            <a:fillRect/>
          </a:stretch>
        </p:blipFill>
        <p:spPr>
          <a:xfrm rot="0">
            <a:off x="9347200" y="2908300"/>
            <a:ext cx="7734300" cy="1600200"/>
          </a:xfrm>
          <a:prstGeom prst="rect">
            <a:avLst/>
          </a:prstGeom>
        </p:spPr>
      </p:pic>
      <p:pic>
        <p:nvPicPr>
          <p:cNvPr name="Picture 31" id="31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4605000" y="8242300"/>
            <a:ext cx="2184400" cy="787400"/>
          </a:xfrm>
          <a:prstGeom prst="rect">
            <a:avLst/>
          </a:prstGeom>
        </p:spPr>
      </p:pic>
      <p:grpSp>
        <p:nvGrpSpPr>
          <p:cNvPr name="Group 32" id="3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3" id="33"/>
          <p:cNvPicPr>
            <a:picLocks noChangeAspect="true"/>
          </p:cNvPicPr>
          <p:nvPr/>
        </p:nvPicPr>
        <p:blipFill>
          <a:blip r:embed="rId21"/>
          <a:stretch>
            <a:fillRect/>
          </a:stretch>
        </p:blipFill>
        <p:spPr>
          <a:xfrm rot="0">
            <a:off x="13855700" y="4470400"/>
            <a:ext cx="939800" cy="3136900"/>
          </a:xfrm>
          <a:prstGeom prst="rect">
            <a:avLst/>
          </a:prstGeom>
        </p:spPr>
      </p:pic>
      <p:pic>
        <p:nvPicPr>
          <p:cNvPr name="Picture 34" id="34"/>
          <p:cNvPicPr>
            <a:picLocks noChangeAspect="true"/>
          </p:cNvPicPr>
          <p:nvPr/>
        </p:nvPicPr>
        <p:blipFill>
          <a:blip r:embed="rId22"/>
          <a:stretch>
            <a:fillRect/>
          </a:stretch>
        </p:blipFill>
        <p:spPr>
          <a:xfrm rot="0">
            <a:off x="9296400" y="3911600"/>
            <a:ext cx="3467100" cy="1790700"/>
          </a:xfrm>
          <a:prstGeom prst="rect">
            <a:avLst/>
          </a:prstGeom>
        </p:spPr>
      </p:pic>
      <p:pic>
        <p:nvPicPr>
          <p:cNvPr name="Picture 35" id="35"/>
          <p:cNvPicPr>
            <a:picLocks noChangeAspect="true"/>
          </p:cNvPicPr>
          <p:nvPr/>
        </p:nvPicPr>
        <p:blipFill>
          <a:blip r:embed="rId23"/>
          <a:stretch>
            <a:fillRect/>
          </a:stretch>
        </p:blipFill>
        <p:spPr>
          <a:xfrm rot="0">
            <a:off x="12979400" y="7518400"/>
            <a:ext cx="3403600" cy="1473200"/>
          </a:xfrm>
          <a:prstGeom prst="rect">
            <a:avLst/>
          </a:prstGeom>
        </p:spPr>
      </p:pic>
      <p:pic>
        <p:nvPicPr>
          <p:cNvPr name="Picture 36" id="36"/>
          <p:cNvPicPr>
            <a:picLocks noChangeAspect="true"/>
          </p:cNvPicPr>
          <p:nvPr/>
        </p:nvPicPr>
        <p:blipFill>
          <a:blip r:embed="rId24"/>
          <a:stretch>
            <a:fillRect/>
          </a:stretch>
        </p:blipFill>
        <p:spPr>
          <a:xfrm rot="0">
            <a:off x="10452100" y="7505700"/>
            <a:ext cx="3035300" cy="1473200"/>
          </a:xfrm>
          <a:prstGeom prst="rect">
            <a:avLst/>
          </a:prstGeom>
        </p:spPr>
      </p:pic>
      <p:pic>
        <p:nvPicPr>
          <p:cNvPr name="Picture 37" id="37"/>
          <p:cNvPicPr>
            <a:picLocks noChangeAspect="true"/>
          </p:cNvPicPr>
          <p:nvPr/>
        </p:nvPicPr>
        <p:blipFill>
          <a:blip r:embed="rId25"/>
          <a:stretch>
            <a:fillRect/>
          </a:stretch>
        </p:blipFill>
        <p:spPr>
          <a:xfrm rot="0">
            <a:off x="13754100" y="5118100"/>
            <a:ext cx="1689100" cy="1587500"/>
          </a:xfrm>
          <a:prstGeom prst="rect">
            <a:avLst/>
          </a:prstGeom>
        </p:spPr>
      </p:pic>
      <p:grpSp>
        <p:nvGrpSpPr>
          <p:cNvPr name="Group 38" id="3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39" id="3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0" id="40"/>
          <p:cNvPicPr>
            <a:picLocks noChangeAspect="true"/>
          </p:cNvPicPr>
          <p:nvPr/>
        </p:nvPicPr>
        <p:blipFill>
          <a:blip r:embed="rId26"/>
          <a:stretch>
            <a:fillRect/>
          </a:stretch>
        </p:blipFill>
        <p:spPr>
          <a:xfrm rot="0">
            <a:off x="11328400" y="6121400"/>
            <a:ext cx="812800" cy="1562100"/>
          </a:xfrm>
          <a:prstGeom prst="rect">
            <a:avLst/>
          </a:prstGeom>
        </p:spPr>
      </p:pic>
      <p:pic>
        <p:nvPicPr>
          <p:cNvPr name="Picture 41" id="41"/>
          <p:cNvPicPr>
            <a:picLocks noChangeAspect="true"/>
          </p:cNvPicPr>
          <p:nvPr/>
        </p:nvPicPr>
        <p:blipFill>
          <a:blip r:embed="rId27"/>
          <a:stretch>
            <a:fillRect/>
          </a:stretch>
        </p:blipFill>
        <p:spPr>
          <a:xfrm rot="0">
            <a:off x="11176000" y="6565900"/>
            <a:ext cx="1447800" cy="1320800"/>
          </a:xfrm>
          <a:prstGeom prst="rect">
            <a:avLst/>
          </a:prstGeom>
        </p:spPr>
      </p:pic>
      <p:pic>
        <p:nvPicPr>
          <p:cNvPr name="Picture 42" id="42"/>
          <p:cNvPicPr>
            <a:picLocks noChangeAspect="true"/>
          </p:cNvPicPr>
          <p:nvPr/>
        </p:nvPicPr>
        <p:blipFill>
          <a:blip r:embed="rId28"/>
          <a:stretch>
            <a:fillRect/>
          </a:stretch>
        </p:blipFill>
        <p:spPr>
          <a:xfrm rot="0">
            <a:off x="7137400" y="7607300"/>
            <a:ext cx="1447800" cy="787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